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consolata" pitchFamily="1" charset="0"/>
      <p:regular r:id="rId17"/>
    </p:embeddedFont>
    <p:embeddedFont>
      <p:font typeface="Montserrat Black" panose="00000A00000000000000" pitchFamily="2" charset="0"/>
      <p:regular r:id="rId18"/>
      <p:bold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63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30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IA Descomplicada: Domine o ChatGPT e Ferramentas Essenciais para o Dia a Dia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05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Bem-vindo(a) ao mundo fascinante da Inteligência Artificial! Nesta apresentação, exploraremos como o ChatGPT e outras IAs facilitam sua rotina. Prepare-se para descobrir aplicações práticas e acessíveis que podem revolucionar seu dia a dia.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70040" y="6357342"/>
            <a:ext cx="24087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8415"/>
            <a:ext cx="9698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Conclusão: A IA ao Seu Alcance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IA pode transformar sua produtividade e criatividade.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78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Explore e experimente ferramentas como ChatGPT já!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 de maneira ética e responsável para melhores resultados.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413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Comece hoje e potencialize seu dia a dia com tecnologia.</a:t>
            </a:r>
            <a:endParaRPr lang="en-US" sz="175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96B14F7-BF3E-4AF7-BA81-5F248A71DFEC}"/>
              </a:ext>
            </a:extLst>
          </p:cNvPr>
          <p:cNvSpPr/>
          <p:nvPr/>
        </p:nvSpPr>
        <p:spPr>
          <a:xfrm>
            <a:off x="12836324" y="7708739"/>
            <a:ext cx="1713053" cy="520861"/>
          </a:xfrm>
          <a:prstGeom prst="round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4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 Que é ChatGPT?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3547"/>
            <a:ext cx="3664863" cy="2402324"/>
          </a:xfrm>
          <a:prstGeom prst="roundRect">
            <a:avLst>
              <a:gd name="adj" fmla="val 38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28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da OpenAI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840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Capaz de gerar textos e responder perguntas diversas.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63547"/>
            <a:ext cx="3664863" cy="2402324"/>
          </a:xfrm>
          <a:prstGeom prst="roundRect">
            <a:avLst>
              <a:gd name="adj" fmla="val 38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9901" y="289798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Treinamento Extenso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273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Aprendeu com grandes volumes de dados coletados da internet.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8224" y="5527119"/>
            <a:ext cx="3206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Popularidade Rápida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75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100 milhões de usuários em apenas 2 meses após o lançamento.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3737"/>
            <a:ext cx="8473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Como o ChatGPT Funciona?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267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530906" y="531054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Arquitetura Transformer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1552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Base para o processamento de linguagem natural avançado.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3267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973008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Aprende padrões complexos ao prever palavras seguintes.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3267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415111" y="531054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Ajuste Humano (RLHF)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61552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Melhorias via feedback para conversas naturais e precisas.</a:t>
            </a:r>
            <a:endParaRPr lang="en-US" sz="1750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127FCF5-3FED-4E78-87E7-FD385D2788ED}"/>
              </a:ext>
            </a:extLst>
          </p:cNvPr>
          <p:cNvSpPr/>
          <p:nvPr/>
        </p:nvSpPr>
        <p:spPr>
          <a:xfrm>
            <a:off x="12836324" y="7708739"/>
            <a:ext cx="1713053" cy="520861"/>
          </a:xfrm>
          <a:prstGeom prst="round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68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Aplicações Práticas do ChatGPT no Seu Dia a Dia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1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Comunicação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924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Geração automatizada de e-mails e mensagens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975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Personalização rápida e eficaz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11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Conteúdo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924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Rascunhos para documentos e apresentações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3975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Criação de posts para redes sociais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011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Resumos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5924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Simplificação de textos extensos e complexos.</a:t>
            </a:r>
            <a:endParaRPr lang="en-US" sz="1750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E35B5AF-38A9-4EC7-A743-4D8DFA7423AF}"/>
              </a:ext>
            </a:extLst>
          </p:cNvPr>
          <p:cNvSpPr/>
          <p:nvPr/>
        </p:nvSpPr>
        <p:spPr>
          <a:xfrm>
            <a:off x="12836324" y="7697164"/>
            <a:ext cx="1713053" cy="520861"/>
          </a:xfrm>
          <a:prstGeom prst="round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Exemplos Concretos de Uso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E-mail Formal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Solicitação clara e objetiva de aumento salarial.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370605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Esboço de Apresentação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Tópicos organizados sobre energia renovável.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Resumo Científico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Resumo preciso sobre mudanças climáticas.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Posts Criativos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Ideias para promoção de novos produtos nas redes.</a:t>
            </a:r>
            <a:endParaRPr lang="en-US" sz="1700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33CE5C1-3FF5-422F-800D-F54605204A49}"/>
              </a:ext>
            </a:extLst>
          </p:cNvPr>
          <p:cNvSpPr/>
          <p:nvPr/>
        </p:nvSpPr>
        <p:spPr>
          <a:xfrm>
            <a:off x="12836324" y="7708739"/>
            <a:ext cx="1713053" cy="520861"/>
          </a:xfrm>
          <a:prstGeom prst="round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769501"/>
            <a:ext cx="7617143" cy="1363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Outras Ferramentas de IA Essenciais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9" y="2459950"/>
            <a:ext cx="545306" cy="545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429" y="3223379"/>
            <a:ext cx="2357199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DALL-E 2 / Midjourney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3429" y="4035743"/>
            <a:ext cx="2357199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Criação de imagens a partir de texto.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281" y="2459950"/>
            <a:ext cx="545306" cy="5453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93281" y="3223379"/>
            <a:ext cx="2357318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Google Translate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3393281" y="4035743"/>
            <a:ext cx="235731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Tradução instantânea e precisa de idiomas.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253" y="2459950"/>
            <a:ext cx="545306" cy="5453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3253" y="3223379"/>
            <a:ext cx="235731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Otter.ai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023253" y="3694986"/>
            <a:ext cx="2357318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Transcrição automática para áudio e vídeo.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29" y="5178147"/>
            <a:ext cx="545306" cy="5453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3429" y="5941576"/>
            <a:ext cx="23571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Grammarly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63429" y="6413183"/>
            <a:ext cx="2357199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Correção gramatical e aprimoramento de textos.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1267"/>
            <a:ext cx="7588091" cy="2084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Prompt Engineering: A Chave Para Resultados Incríveis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4354" y="3028831"/>
            <a:ext cx="166688" cy="836295"/>
          </a:xfrm>
          <a:prstGeom prst="roundRect">
            <a:avLst>
              <a:gd name="adj" fmla="val 54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64417" y="3028831"/>
            <a:ext cx="366938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Clareza e Especificidade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764417" y="3509486"/>
            <a:ext cx="708802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Instruções diretas garantem respostas melhores.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597729" y="4087416"/>
            <a:ext cx="166688" cy="836295"/>
          </a:xfrm>
          <a:prstGeom prst="roundRect">
            <a:avLst>
              <a:gd name="adj" fmla="val 54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97792" y="4087416"/>
            <a:ext cx="296751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Contexto Relevante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97792" y="4568071"/>
            <a:ext cx="675465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Detalhes importantes aprimoram a precisão das respostas.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31223" y="5146000"/>
            <a:ext cx="166688" cy="836295"/>
          </a:xfrm>
          <a:prstGeom prst="roundRect">
            <a:avLst>
              <a:gd name="adj" fmla="val 54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431286" y="5146000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Palavras-chave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431286" y="5626656"/>
            <a:ext cx="642116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Usar termos certos direciona a IA adequadamente.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264598" y="6204585"/>
            <a:ext cx="166688" cy="1191935"/>
          </a:xfrm>
          <a:prstGeom prst="roundRect">
            <a:avLst>
              <a:gd name="adj" fmla="val 54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764661" y="6204585"/>
            <a:ext cx="285476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Testar Abordagens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764661" y="6685240"/>
            <a:ext cx="6087785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Experimentar diferentes frases para otimizar resultados.</a:t>
            </a:r>
            <a:endParaRPr lang="en-US" sz="1750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F0E999D-4B9D-4F00-82FA-83DF943D02EF}"/>
              </a:ext>
            </a:extLst>
          </p:cNvPr>
          <p:cNvSpPr/>
          <p:nvPr/>
        </p:nvSpPr>
        <p:spPr>
          <a:xfrm>
            <a:off x="12836324" y="7697164"/>
            <a:ext cx="1713053" cy="520861"/>
          </a:xfrm>
          <a:prstGeom prst="round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53416-C548-44D4-9A8E-617F9DAD8B0B}"/>
              </a:ext>
            </a:extLst>
          </p:cNvPr>
          <p:cNvSpPr/>
          <p:nvPr/>
        </p:nvSpPr>
        <p:spPr>
          <a:xfrm>
            <a:off x="12836324" y="7685589"/>
            <a:ext cx="1713053" cy="520861"/>
          </a:xfrm>
          <a:prstGeom prst="round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61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3869293"/>
            <a:ext cx="12274034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Dicas Para Uso Seguro e Responsável da IA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330" y="4840962"/>
            <a:ext cx="472678" cy="472678"/>
          </a:xfrm>
          <a:prstGeom prst="roundRect">
            <a:avLst>
              <a:gd name="adj" fmla="val 193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18034" y="4913114"/>
            <a:ext cx="3270171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Verifique a Informação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18034" y="5367338"/>
            <a:ext cx="576595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Confirme dados gerados antes de aplicar.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46526" y="4840962"/>
            <a:ext cx="472678" cy="472678"/>
          </a:xfrm>
          <a:prstGeom prst="roundRect">
            <a:avLst>
              <a:gd name="adj" fmla="val 193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129230" y="4913114"/>
            <a:ext cx="2764274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Proteja Seus Dados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129230" y="5367338"/>
            <a:ext cx="576595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Evite compartilhar informações pessoais sensíveis.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5330" y="6123742"/>
            <a:ext cx="472678" cy="472678"/>
          </a:xfrm>
          <a:prstGeom prst="roundRect">
            <a:avLst>
              <a:gd name="adj" fmla="val 193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18034" y="6195893"/>
            <a:ext cx="350960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Esteja Atento aos Vieses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418034" y="6650117"/>
            <a:ext cx="576595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Lembre-se das limitações e preconceitos possíveis.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46526" y="6123742"/>
            <a:ext cx="472678" cy="472678"/>
          </a:xfrm>
          <a:prstGeom prst="roundRect">
            <a:avLst>
              <a:gd name="adj" fmla="val 193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129230" y="619589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 Como Apoio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129230" y="6650117"/>
            <a:ext cx="576595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IA complementa, não substitui, seu pensamento crítico.</a:t>
            </a:r>
            <a:endParaRPr lang="en-US" sz="1650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5D29419-5A65-4D88-81D8-AF5BDDFDE2CD}"/>
              </a:ext>
            </a:extLst>
          </p:cNvPr>
          <p:cNvSpPr/>
          <p:nvPr/>
        </p:nvSpPr>
        <p:spPr>
          <a:xfrm>
            <a:off x="12836324" y="7708739"/>
            <a:ext cx="1713053" cy="520861"/>
          </a:xfrm>
          <a:prstGeom prst="round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 Futuro da IA e Seu Impacto no Nosso Dia a Dia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075617" y="3346252"/>
            <a:ext cx="2957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Avanços Contínuos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6670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Modelos cada vez mais sofisticados e integrados.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40197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3085505"/>
            <a:ext cx="3058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Setores Impactados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575923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Saúde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97628" y="4018121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Educação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597628" y="4460319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Finanças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986713" y="40197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9"/>
          <p:cNvSpPr/>
          <p:nvPr/>
        </p:nvSpPr>
        <p:spPr>
          <a:xfrm>
            <a:off x="9597628" y="57988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Regulamentação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597628" y="6289238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Necessária para uso ético e responsável.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986713" y="56821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2"/>
          <p:cNvSpPr/>
          <p:nvPr/>
        </p:nvSpPr>
        <p:spPr>
          <a:xfrm>
            <a:off x="2197418" y="57988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Economia Global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93790" y="6289238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$15.7 trilhões estimados até 2030 (Fonte: PwC).</a:t>
            </a:r>
            <a:endParaRPr lang="en-US" sz="17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324362" y="56821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5B1F530-E4BF-4DC2-BED4-34A27EA9A1E0}"/>
              </a:ext>
            </a:extLst>
          </p:cNvPr>
          <p:cNvSpPr/>
          <p:nvPr/>
        </p:nvSpPr>
        <p:spPr>
          <a:xfrm>
            <a:off x="12836324" y="7708739"/>
            <a:ext cx="1713053" cy="520861"/>
          </a:xfrm>
          <a:prstGeom prst="round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466</Words>
  <Application>Microsoft Office PowerPoint</Application>
  <PresentationFormat>Personalizar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Montserrat Black</vt:lpstr>
      <vt:lpstr>Arial</vt:lpstr>
      <vt:lpstr>Inconsolata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Yuri  Silva</cp:lastModifiedBy>
  <cp:revision>3</cp:revision>
  <dcterms:created xsi:type="dcterms:W3CDTF">2025-05-27T14:29:59Z</dcterms:created>
  <dcterms:modified xsi:type="dcterms:W3CDTF">2025-05-27T14:37:09Z</dcterms:modified>
</cp:coreProperties>
</file>